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>
      <p:cViewPr varScale="1">
        <p:scale>
          <a:sx n="105" d="100"/>
          <a:sy n="105" d="100"/>
        </p:scale>
        <p:origin x="149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D6117-491D-57E6-48DF-F420B670A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C865E0-8B45-96AE-DB6D-E1BC25AADD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AFA6C-728A-0858-1C95-B5FABE704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22FC2-594C-E338-DA6B-CC765134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5EE8E-A456-37D6-0DED-6DF6FFA6B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22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CDFC7-517A-BFE2-9BD4-86F700776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92060-2661-A8EF-4DDC-0C628FF51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1D3A7-CD6F-389A-86A4-85891E0E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BDCA3-183F-E4F4-E2A7-2413434BF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A97F3-0DA0-A235-17AA-522F5EC54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13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E9AF23-D7CA-CFF8-B7B7-D22E0D0480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F74292-8DC1-3CB0-0A45-95DEB1F02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D2A7B-656C-6801-C197-CCE6D671D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A2B0C-E84E-0052-887A-7EDC51367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2679C-E3DB-AD9C-2EB6-B4D09A404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90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0B9E-ABF1-C863-CA7F-39FA0CC52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9D2D0-0115-A344-299E-5A436F9D7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D31F6-F45A-D04B-1014-6F776EDAF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75C07-A6C1-84AB-3B83-93D566089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35AC4-1B28-7E08-5E84-31047EBD0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71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F3F61-0519-92C0-79B2-F1EE84066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77BD7-AECC-8FE7-72DF-BC045748E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92271-36F1-C17B-2ED2-D0943BD2D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162AA-7C0F-432B-FBDC-92D2399C5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93F66-26C8-0A8C-CD81-E185BBC7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75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695F1-28E6-1B02-8E41-386C5D5AA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872E-CFD3-E292-604A-D13FAFE02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ABF817-C5F3-F247-2914-9622FB180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56676-DC92-337E-4880-492A7C865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48913-E5A0-42FC-062A-365B8C35C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9A80E-BC17-311F-BD3C-C93584EF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07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FE78A-AAE2-4CC5-2487-79A7E200F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1719E-DF67-3BAB-62C9-A5CE82F86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D5519-EE10-5E35-EA79-EC5DD474A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314C92-6C35-1E6B-4584-1E0DD8163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4C4A1-4EC9-332A-B692-BFA7F0D5AA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2E763A-91B1-E2D5-5003-5DC2E0526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A41B2F-67AE-639B-4503-3C85D8585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F65072-779C-30EA-8BA2-74DD421E1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3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76C1B-353F-EEF1-44F0-09E5399ED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0494F8-034D-4EE4-9456-C3A2E58CA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8ADC9-6A0C-9715-9654-20F9C8633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E25D08-AA3B-05C0-B2DE-9B823748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63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E423B7-816C-E2CB-9071-85771FCD9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37EF7E-597A-EF25-CB95-56CD2FD0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466A3-6CA8-C48A-6D33-D6CD5963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95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C80A0-5F38-EB6F-9131-56A2B332F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7E843-5D8E-EE5E-ED0D-31256D3BD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FA287-24B5-8E85-7968-8296D3391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74A29-AB4B-8064-71CE-162D0BBB4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14C89-B932-6640-8C90-646E53BDF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FB0D28-3A86-BEDB-B735-6BA57D1F4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89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E5D25-60B7-2184-FF37-0264FC85A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0078E6-5D80-CEB0-0D03-3B4EFE60E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798A38-270F-0A25-F3F7-3DA3534AF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3D65E-B4BC-4343-4CD4-AD5564513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D88B3-900A-8739-5623-5C8B2929F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71983-CAAC-10E9-9734-44ECE76C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0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8F593D-5775-70CE-2628-AAF6E49BC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D03FE-EDB0-739E-768B-68C346DB5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CE61-AC42-2405-1839-3901CBE92D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CDA60-ECF4-4E9D-834D-9FCE12A95CF8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660B8-4030-8EB1-24C5-CA26D9AFD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9DE4D-1734-B630-9E48-2A38AE9276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9C334-7A6E-48A2-A6E6-A4926311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2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F241E1-AC9F-422B-0344-B336E8391004}"/>
              </a:ext>
            </a:extLst>
          </p:cNvPr>
          <p:cNvSpPr txBox="1"/>
          <p:nvPr/>
        </p:nvSpPr>
        <p:spPr>
          <a:xfrm>
            <a:off x="3719736" y="188640"/>
            <a:ext cx="47525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Surviving your Viva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3E128C-D912-B449-6A6E-7DFD786E70BD}"/>
              </a:ext>
            </a:extLst>
          </p:cNvPr>
          <p:cNvSpPr txBox="1"/>
          <p:nvPr/>
        </p:nvSpPr>
        <p:spPr>
          <a:xfrm>
            <a:off x="335359" y="973934"/>
            <a:ext cx="11521279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The purpose of the viva is to establish the merit of the work and its authorship.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Three criteria must be satisfied to qualify for a doctoral award: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900" dirty="0"/>
              <a:t>Originality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900" dirty="0"/>
              <a:t>Significance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900" dirty="0"/>
              <a:t>Provenance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A few days before the viva, your supervisor should prepare you for the examination – typically a one-hour tutorial.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The night before the viva, stop preparation by around 9 pm and get a full night’s sleep.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It is natural to be anxious during the first fifteen minutes of the viva. This anxiety will gradually ease.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Your examiners are not there to ask trick questions; they want you to pass the viva.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Anything written in the thesis is examinable.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Here are the four golden rules for answering questions: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900" dirty="0"/>
              <a:t>If you know the answer, give it without hesitation or unnecessary preamble. However, ensure that you provide sufficient relevant detail to convey the impression that your knowledge is authoritative.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900" dirty="0"/>
              <a:t>If you do not know the answer, and there is no possibility of knowing it, say so. Do not obfuscate or attempt to answer a question that was not asked. Your examiners will know exactly what you are trying to do.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900" dirty="0"/>
              <a:t>If you think you may know the answer, make an attempt, but qualify your attempt with a statement concerning your uncertainty. Examiners like honesty.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900" dirty="0"/>
              <a:t>Be courteous and respectful at all times. Your examiners have spent a lot of time and effort on preparation.</a:t>
            </a:r>
          </a:p>
        </p:txBody>
      </p:sp>
    </p:spTree>
    <p:extLst>
      <p:ext uri="{BB962C8B-B14F-4D97-AF65-F5344CB8AC3E}">
        <p14:creationId xmlns:p14="http://schemas.microsoft.com/office/powerpoint/2010/main" val="759249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Gaydecki</dc:creator>
  <cp:lastModifiedBy>Patrick Gaydecki</cp:lastModifiedBy>
  <cp:revision>1</cp:revision>
  <dcterms:created xsi:type="dcterms:W3CDTF">2022-07-26T14:25:37Z</dcterms:created>
  <dcterms:modified xsi:type="dcterms:W3CDTF">2022-07-26T14:25:45Z</dcterms:modified>
</cp:coreProperties>
</file>